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81" r:id="rId3"/>
    <p:sldId id="303" r:id="rId4"/>
    <p:sldId id="261" r:id="rId5"/>
    <p:sldId id="312" r:id="rId6"/>
    <p:sldId id="304" r:id="rId7"/>
    <p:sldId id="279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45" r:id="rId40"/>
    <p:sldId id="338" r:id="rId41"/>
    <p:sldId id="339" r:id="rId42"/>
    <p:sldId id="340" r:id="rId43"/>
    <p:sldId id="341" r:id="rId44"/>
    <p:sldId id="342" r:id="rId45"/>
    <p:sldId id="343" r:id="rId46"/>
    <p:sldId id="344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2756" autoAdjust="0"/>
    <p:restoredTop sz="94718" autoAdjust="0"/>
  </p:normalViewPr>
  <p:slideViewPr>
    <p:cSldViewPr snapToGrid="0" snapToObjects="1">
      <p:cViewPr varScale="1">
        <p:scale>
          <a:sx n="61" d="100"/>
          <a:sy n="61" d="100"/>
        </p:scale>
        <p:origin x="-61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IQ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17/6/9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64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17/6/9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4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17/6/9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0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17/6/9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9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17/6/9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6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17/6/9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0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17/6/9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5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17/6/9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4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17/6/9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17/6/9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0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IQ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E1664-C7ED-6243-8F4D-7D9737473D57}" type="datetimeFigureOut">
              <a:rPr lang="en-US" smtClean="0"/>
              <a:t>17/6/9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IQ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IQ" smtClean="0"/>
              <a:t>Click to edit Master text styles</a:t>
            </a:r>
          </a:p>
          <a:p>
            <a:pPr lvl="1"/>
            <a:r>
              <a:rPr lang="ar-IQ" smtClean="0"/>
              <a:t>Second level</a:t>
            </a:r>
          </a:p>
          <a:p>
            <a:pPr lvl="2"/>
            <a:r>
              <a:rPr lang="ar-IQ" smtClean="0"/>
              <a:t>Third level</a:t>
            </a:r>
          </a:p>
          <a:p>
            <a:pPr lvl="3"/>
            <a:r>
              <a:rPr lang="ar-IQ" smtClean="0"/>
              <a:t>Fourth level</a:t>
            </a:r>
          </a:p>
          <a:p>
            <a:pPr lvl="4"/>
            <a:r>
              <a:rPr lang="ar-IQ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E1664-C7ED-6243-8F4D-7D9737473D57}" type="datetimeFigureOut">
              <a:rPr lang="en-US" smtClean="0"/>
              <a:t>17/6/9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C3D6F-4C4A-B241-9C97-F3B9B725A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7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860"/>
            <a:ext cx="9134443" cy="685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098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860"/>
            <a:ext cx="9134443" cy="685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8651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860"/>
            <a:ext cx="9134443" cy="685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0229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0671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4749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170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554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8303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9203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21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860"/>
            <a:ext cx="9134442" cy="685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3017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860"/>
            <a:ext cx="9134443" cy="685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5007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860"/>
            <a:ext cx="9134442" cy="685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2036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860"/>
            <a:ext cx="9134443" cy="685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8679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3440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8664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4254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4993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3991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6292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860"/>
            <a:ext cx="9134443" cy="685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8749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860"/>
            <a:ext cx="9134443" cy="685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8937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6897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860"/>
            <a:ext cx="9134443" cy="685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9492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018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9652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0291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5508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9867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7608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1047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386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860"/>
            <a:ext cx="9134443" cy="685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2732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4882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7605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6097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0854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2765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860"/>
            <a:ext cx="9134443" cy="685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3532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1056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1980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5078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888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6" cy="68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6519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" y="10860"/>
            <a:ext cx="9134445" cy="68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8199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" y="10860"/>
            <a:ext cx="9134443" cy="685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1228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0</Words>
  <Application>Microsoft Macintosh PowerPoint</Application>
  <PresentationFormat>On-screen Show (4:3)</PresentationFormat>
  <Paragraphs>0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Qwert.ir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Najafi</dc:creator>
  <cp:lastModifiedBy>Mohammad Najafi</cp:lastModifiedBy>
  <cp:revision>90</cp:revision>
  <dcterms:created xsi:type="dcterms:W3CDTF">2015-10-23T13:28:32Z</dcterms:created>
  <dcterms:modified xsi:type="dcterms:W3CDTF">2017-06-09T13:39:52Z</dcterms:modified>
</cp:coreProperties>
</file>