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81" r:id="rId4"/>
    <p:sldId id="261" r:id="rId5"/>
    <p:sldId id="279" r:id="rId6"/>
    <p:sldId id="282" r:id="rId7"/>
    <p:sldId id="283" r:id="rId8"/>
    <p:sldId id="284" r:id="rId9"/>
    <p:sldId id="285" r:id="rId10"/>
    <p:sldId id="28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61" d="100"/>
          <a:sy n="61" d="100"/>
        </p:scale>
        <p:origin x="-6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17/6/5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49" cy="68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51" cy="68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5486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50" cy="68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51" cy="68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51" cy="68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51" cy="68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49" cy="68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245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50" cy="68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999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51" cy="68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929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51" cy="68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6193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66</cp:revision>
  <dcterms:created xsi:type="dcterms:W3CDTF">2015-10-23T13:28:32Z</dcterms:created>
  <dcterms:modified xsi:type="dcterms:W3CDTF">2017-06-05T15:35:05Z</dcterms:modified>
</cp:coreProperties>
</file>