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61" d="100"/>
          <a:sy n="61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17/6/3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4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45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4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99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92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19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65</cp:revision>
  <dcterms:created xsi:type="dcterms:W3CDTF">2015-10-23T13:28:32Z</dcterms:created>
  <dcterms:modified xsi:type="dcterms:W3CDTF">2017-06-02T20:35:31Z</dcterms:modified>
</cp:coreProperties>
</file>