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81" r:id="rId3"/>
    <p:sldId id="303" r:id="rId4"/>
    <p:sldId id="261" r:id="rId5"/>
    <p:sldId id="312" r:id="rId6"/>
    <p:sldId id="304" r:id="rId7"/>
    <p:sldId id="279" r:id="rId8"/>
    <p:sldId id="305" r:id="rId9"/>
    <p:sldId id="30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89" d="100"/>
          <a:sy n="89" d="100"/>
        </p:scale>
        <p:origin x="-6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860"/>
            <a:ext cx="9134442" cy="68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860"/>
            <a:ext cx="9134442" cy="68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860"/>
            <a:ext cx="9134443" cy="68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8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860"/>
            <a:ext cx="9134445" cy="68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860"/>
            <a:ext cx="9134445" cy="68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5078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860"/>
            <a:ext cx="9134443" cy="68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8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860"/>
            <a:ext cx="9134445" cy="68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860"/>
            <a:ext cx="9134443" cy="68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819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" y="10860"/>
            <a:ext cx="9134442" cy="68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1228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91</cp:revision>
  <dcterms:created xsi:type="dcterms:W3CDTF">2015-10-23T13:28:32Z</dcterms:created>
  <dcterms:modified xsi:type="dcterms:W3CDTF">2017-06-12T22:54:10Z</dcterms:modified>
</cp:coreProperties>
</file>