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9" r:id="rId2"/>
    <p:sldId id="294" r:id="rId3"/>
    <p:sldId id="260" r:id="rId4"/>
    <p:sldId id="281" r:id="rId5"/>
    <p:sldId id="261" r:id="rId6"/>
    <p:sldId id="292" r:id="rId7"/>
    <p:sldId id="293" r:id="rId8"/>
    <p:sldId id="279" r:id="rId9"/>
    <p:sldId id="282" r:id="rId10"/>
    <p:sldId id="283" r:id="rId11"/>
    <p:sldId id="284" r:id="rId12"/>
    <p:sldId id="285" r:id="rId13"/>
    <p:sldId id="286" r:id="rId14"/>
    <p:sldId id="287" r:id="rId15"/>
    <p:sldId id="288" r:id="rId16"/>
    <p:sldId id="289" r:id="rId17"/>
    <p:sldId id="290" r:id="rId18"/>
    <p:sldId id="291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2756" autoAdjust="0"/>
    <p:restoredTop sz="94718" autoAdjust="0"/>
  </p:normalViewPr>
  <p:slideViewPr>
    <p:cSldViewPr snapToGrid="0" snapToObjects="1">
      <p:cViewPr varScale="1">
        <p:scale>
          <a:sx n="89" d="100"/>
          <a:sy n="89" d="100"/>
        </p:scale>
        <p:origin x="-632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IQ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17/6/14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0641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17/6/14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8437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17/6/14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109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17/6/14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1965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IQ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17/6/14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2679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17/6/14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8060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IQ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IQ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17/6/14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556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17/6/14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447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17/6/14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555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IQ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17/6/14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9077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IQ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17/6/14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664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3E1664-C7ED-6243-8F4D-7D9737473D57}" type="datetimeFigureOut">
              <a:rPr lang="en-US" smtClean="0"/>
              <a:t>17/6/14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675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15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7" y="10860"/>
            <a:ext cx="9134447" cy="6858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040988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6" y="10860"/>
            <a:ext cx="9134449" cy="6858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449992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6" y="10860"/>
            <a:ext cx="9134450" cy="6858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459291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6" y="10860"/>
            <a:ext cx="9134450" cy="6858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061937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6" y="10860"/>
            <a:ext cx="9134450" cy="6858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754865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7" y="10860"/>
            <a:ext cx="9134446" cy="6858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16138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7" y="10860"/>
            <a:ext cx="9134447" cy="6858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877533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6" y="10860"/>
            <a:ext cx="9134449" cy="6858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206099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6" y="10860"/>
            <a:ext cx="9134449" cy="6858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367329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6" y="10860"/>
            <a:ext cx="9134449" cy="6858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673538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7" y="10860"/>
            <a:ext cx="9134446" cy="6858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3487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6" y="10860"/>
            <a:ext cx="9134449" cy="6858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548823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6" y="10860"/>
            <a:ext cx="9134450" cy="6858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550071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6" y="10860"/>
            <a:ext cx="9134450" cy="6858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548823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6" y="10860"/>
            <a:ext cx="9134449" cy="6858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771268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6" y="10860"/>
            <a:ext cx="9134449" cy="6858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312997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6" y="10860"/>
            <a:ext cx="9134450" cy="6858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765195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7" y="10860"/>
            <a:ext cx="9134447" cy="6858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112454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1641</TotalTime>
  <Words>0</Words>
  <Application>Microsoft Macintosh PowerPoint</Application>
  <PresentationFormat>On-screen Show (4:3)</PresentationFormat>
  <Paragraphs>0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Qwert.ir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Mohammad Najafi</dc:creator>
  <cp:lastModifiedBy>Mohammad Najafi</cp:lastModifiedBy>
  <cp:revision>69</cp:revision>
  <dcterms:created xsi:type="dcterms:W3CDTF">2015-10-23T13:28:32Z</dcterms:created>
  <dcterms:modified xsi:type="dcterms:W3CDTF">2017-06-13T20:01:45Z</dcterms:modified>
</cp:coreProperties>
</file>