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71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6" autoAdjust="0"/>
    <p:restoredTop sz="94718" autoAdjust="0"/>
  </p:normalViewPr>
  <p:slideViewPr>
    <p:cSldViewPr snapToGrid="0" snapToObjects="1">
      <p:cViewPr varScale="1">
        <p:scale>
          <a:sx n="61" d="100"/>
          <a:sy n="61" d="100"/>
        </p:scale>
        <p:origin x="-8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5870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9915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5989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6361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9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8" cy="68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368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46</cp:revision>
  <dcterms:created xsi:type="dcterms:W3CDTF">2015-10-23T13:28:32Z</dcterms:created>
  <dcterms:modified xsi:type="dcterms:W3CDTF">2017-05-25T20:50:56Z</dcterms:modified>
</cp:coreProperties>
</file>