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6" autoAdjust="0"/>
    <p:restoredTop sz="94718" autoAdjust="0"/>
  </p:normalViewPr>
  <p:slideViewPr>
    <p:cSldViewPr snapToGrid="0" snapToObjects="1">
      <p:cViewPr varScale="1">
        <p:scale>
          <a:sx n="61" d="100"/>
          <a:sy n="61" d="100"/>
        </p:scale>
        <p:origin x="-8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17/5/27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9328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156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8133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2693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3166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4819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734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6940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8266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7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7023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4825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5652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3180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4103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368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1980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Macintosh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42</cp:revision>
  <dcterms:created xsi:type="dcterms:W3CDTF">2015-10-23T13:28:32Z</dcterms:created>
  <dcterms:modified xsi:type="dcterms:W3CDTF">2017-05-27T15:48:10Z</dcterms:modified>
</cp:coreProperties>
</file>