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6" autoAdjust="0"/>
    <p:restoredTop sz="94718" autoAdjust="0"/>
  </p:normalViewPr>
  <p:slideViewPr>
    <p:cSldViewPr snapToGrid="0" snapToObjects="1">
      <p:cViewPr varScale="1">
        <p:scale>
          <a:sx n="74" d="100"/>
          <a:sy n="74" d="100"/>
        </p:scale>
        <p:origin x="-9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9328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6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13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69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316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81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34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94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26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02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82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65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318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410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39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771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14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98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40</cp:revision>
  <dcterms:created xsi:type="dcterms:W3CDTF">2015-10-23T13:28:32Z</dcterms:created>
  <dcterms:modified xsi:type="dcterms:W3CDTF">2017-05-22T09:52:40Z</dcterms:modified>
</cp:coreProperties>
</file>