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2" r:id="rId3"/>
    <p:sldId id="297" r:id="rId4"/>
    <p:sldId id="298" r:id="rId5"/>
    <p:sldId id="299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61" d="100"/>
          <a:sy n="61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70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38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43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35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561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42</cp:revision>
  <dcterms:created xsi:type="dcterms:W3CDTF">2015-10-23T13:28:32Z</dcterms:created>
  <dcterms:modified xsi:type="dcterms:W3CDTF">2017-05-25T02:47:37Z</dcterms:modified>
</cp:coreProperties>
</file>