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6" autoAdjust="0"/>
    <p:restoredTop sz="94718" autoAdjust="0"/>
  </p:normalViewPr>
  <p:slideViewPr>
    <p:cSldViewPr snapToGrid="0" snapToObjects="1">
      <p:cViewPr varScale="1">
        <p:scale>
          <a:sx n="80" d="100"/>
          <a:sy n="80" d="100"/>
        </p:scale>
        <p:origin x="-112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file://localhost/Users/ZKH/Documents/%DB%B1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file://localhost/Users/ZKH/Documents/%DB%B1%DB%B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file://localhost/Users/ZKH/Documents/%DB%B1%DB%B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file://localhost/Users/ZKH/Documents/%DB%B1%DB%B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file://localhost/Users/ZKH/Documents/%DB%B1%DB%B3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file://localhost/Users/ZKH/Documents/%DB%B1%DB%B4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file://localhost/Users/ZKH/Documents/%DB%B1%DB%B5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file://localhost/Users/ZKH/Documents/%DB%B1%DB%B6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file://localhost/Users/ZKH/Documents/%DB%B1%DB%B7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file://localhost/Users/ZKH/Documents/%DB%B1%DB%B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file://localhost/Users/ZKH/Documents/%DB%B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file://localhost/Users/ZKH/Documents/%DB%B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file://localhost/Users/ZKH/Documents/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file://localhost/Users/ZKH/Documents/%DB%B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file://localhost/Users/ZKH/Documents/%DB%B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file://localhost/Users/ZKH/Documents/%DB%B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file://localhost/Users/ZKH/Documents/%DB%B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file://localhost/Users/ZKH/Documents/%DB%B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9328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56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813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69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16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481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34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940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266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6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980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40</cp:revision>
  <dcterms:created xsi:type="dcterms:W3CDTF">2015-10-23T13:28:32Z</dcterms:created>
  <dcterms:modified xsi:type="dcterms:W3CDTF">2017-04-27T21:49:25Z</dcterms:modified>
</cp:coreProperties>
</file>