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78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6" autoAdjust="0"/>
    <p:restoredTop sz="94718" autoAdjust="0"/>
  </p:normalViewPr>
  <p:slideViewPr>
    <p:cSldViewPr snapToGrid="0" snapToObjects="1">
      <p:cViewPr varScale="1">
        <p:scale>
          <a:sx n="80" d="100"/>
          <a:sy n="80" d="100"/>
        </p:scale>
        <p:origin x="-112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9328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156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813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693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316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481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734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6940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266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5058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368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41</cp:revision>
  <dcterms:created xsi:type="dcterms:W3CDTF">2015-10-23T13:28:32Z</dcterms:created>
  <dcterms:modified xsi:type="dcterms:W3CDTF">2017-04-22T20:03:08Z</dcterms:modified>
</cp:coreProperties>
</file>