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6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56" autoAdjust="0"/>
    <p:restoredTop sz="94718" autoAdjust="0"/>
  </p:normalViewPr>
  <p:slideViewPr>
    <p:cSldViewPr snapToGrid="0" snapToObjects="1">
      <p:cViewPr varScale="1">
        <p:scale>
          <a:sx n="80" d="100"/>
          <a:sy n="80" d="100"/>
        </p:scale>
        <p:origin x="-112" y="-4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17/4/27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file://localhost/Users/ZKH/Desktop/%D8%A7%D9%84%DA%AF%D9%88%20%D9%87%D8%A7%DB%8C%20%D8%B5%D8%A8%D8%B1%20%D9%88%20%D8%B4%DA%A9%DB%8C%D8%A8%D8%A7%DB%8C%DB%8C%20%D8%AF%D8%B1%20%D9%82%D8%B1%D8%A7%D9%93%D9%86%20%5B%20%D9%82%D9%87%D8%B1%D9%85%D8%A7%D9%86%D8%A7%D9%86%20%D8%A7%D8%B3%D8%AA%D9%82%D8%A7%D9%85%D8%AA%20%5D/%DB%B2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file://localhost/Users/ZKH/Desktop/%D8%A7%D9%84%DA%AF%D9%88%20%D9%87%D8%A7%DB%8C%20%D8%B5%D8%A8%D8%B1%20%D9%88%20%D8%B4%DA%A9%DB%8C%D8%A8%D8%A7%DB%8C%DB%8C%20%D8%AF%D8%B1%20%D9%82%D8%B1%D8%A7%D9%93%D9%86%20%5B%20%D9%82%D9%87%D8%B1%D9%85%D8%A7%D9%86%D8%A7%D9%86%20%D8%A7%D8%B3%D8%AA%D9%82%D8%A7%D9%85%D8%AA%20%5D/%DB%B3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file://localhost/Users/ZKH/Desktop/%D8%A7%D9%84%DA%AF%D9%88%20%D9%87%D8%A7%DB%8C%20%D8%B5%D8%A8%D8%B1%20%D9%88%20%D8%B4%DA%A9%DB%8C%D8%A8%D8%A7%DB%8C%DB%8C%20%D8%AF%D8%B1%20%D9%82%D8%B1%D8%A7%D9%93%D9%86%20%5B%20%D9%82%D9%87%D8%B1%D9%85%D8%A7%D9%86%D8%A7%D9%86%20%D8%A7%D8%B3%D8%AA%D9%82%D8%A7%D9%85%D8%AA%20%5D/%DB%B4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file://localhost/Users/ZKH/Desktop/%D8%A7%D9%84%DA%AF%D9%88%20%D9%87%D8%A7%DB%8C%20%D8%B5%D8%A8%D8%B1%20%D9%88%20%D8%B4%DA%A9%DB%8C%D8%A8%D8%A7%DB%8C%DB%8C%20%D8%AF%D8%B1%20%D9%82%D8%B1%D8%A7%D9%93%D9%86%20%5B%20%D9%82%D9%87%D8%B1%D9%85%D8%A7%D9%86%D8%A7%D9%86%20%D8%A7%D8%B3%D8%AA%D9%82%D8%A7%D9%85%D8%AA%20%5D/%DB%B5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file://localhost/Users/ZKH/Desktop/%D8%A7%D9%84%DA%AF%D9%88%20%D9%87%D8%A7%DB%8C%20%D8%B5%D8%A8%D8%B1%20%D9%88%20%D8%B4%DA%A9%DB%8C%D8%A8%D8%A7%DB%8C%DB%8C%20%D8%AF%D8%B1%20%D9%82%D8%B1%D8%A7%D9%93%D9%86%20%5B%20%D9%82%D9%87%D8%B1%D9%85%D8%A7%D9%86%D8%A7%D9%86%20%D8%A7%D8%B3%D8%AA%D9%82%D8%A7%D9%85%D8%AA%20%5D/%DB%B6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file://localhost/Users/ZKH/Desktop/%D8%A7%D9%84%DA%AF%D9%88%20%D9%87%D8%A7%DB%8C%20%D8%B5%D8%A8%D8%B1%20%D9%88%20%D8%B4%DA%A9%DB%8C%D8%A8%D8%A7%DB%8C%DB%8C%20%D8%AF%D8%B1%20%D9%82%D8%B1%D8%A7%D9%93%D9%86%20%5B%20%D9%82%D9%87%D8%B1%D9%85%D8%A7%D9%86%D8%A7%D9%86%20%D8%A7%D8%B3%D8%AA%D9%82%D8%A7%D9%85%D8%AA%20%5D/%DB%B7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file://localhost/Users/ZKH/Desktop/%D8%A7%D9%84%DA%AF%D9%88%20%D9%87%D8%A7%DB%8C%20%D8%B5%D8%A8%D8%B1%20%D9%88%20%D8%B4%DA%A9%DB%8C%D8%A8%D8%A7%DB%8C%DB%8C%20%D8%AF%D8%B1%20%D9%82%D8%B1%D8%A7%D9%93%D9%86%20%5B%20%D9%82%D9%87%D8%B1%D9%85%D8%A7%D9%86%D8%A7%D9%86%20%D8%A7%D8%B3%D8%AA%D9%82%D8%A7%D9%85%D8%AA%20%5D/%DB%B8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8208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0260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368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42</cp:revision>
  <dcterms:created xsi:type="dcterms:W3CDTF">2015-10-23T13:28:32Z</dcterms:created>
  <dcterms:modified xsi:type="dcterms:W3CDTF">2017-04-26T21:24:03Z</dcterms:modified>
</cp:coreProperties>
</file>