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6" autoAdjust="0"/>
    <p:restoredTop sz="94718" autoAdjust="0"/>
  </p:normalViewPr>
  <p:slideViewPr>
    <p:cSldViewPr snapToGrid="0" snapToObjects="1">
      <p:cViewPr varScale="1">
        <p:scale>
          <a:sx n="80" d="100"/>
          <a:sy n="80" d="100"/>
        </p:scale>
        <p:origin x="-112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17/4/29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164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9418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74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368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4145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43</cp:revision>
  <dcterms:created xsi:type="dcterms:W3CDTF">2015-10-23T13:28:32Z</dcterms:created>
  <dcterms:modified xsi:type="dcterms:W3CDTF">2017-04-29T07:22:54Z</dcterms:modified>
</cp:coreProperties>
</file>