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07" r:id="rId3"/>
    <p:sldId id="302" r:id="rId4"/>
    <p:sldId id="313" r:id="rId5"/>
    <p:sldId id="281" r:id="rId6"/>
    <p:sldId id="311" r:id="rId7"/>
    <p:sldId id="303" r:id="rId8"/>
    <p:sldId id="261" r:id="rId9"/>
    <p:sldId id="304" r:id="rId10"/>
    <p:sldId id="279" r:id="rId11"/>
    <p:sldId id="263" r:id="rId12"/>
    <p:sldId id="280" r:id="rId13"/>
    <p:sldId id="305" r:id="rId14"/>
    <p:sldId id="30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0" d="100"/>
          <a:sy n="90" d="100"/>
        </p:scale>
        <p:origin x="-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17/1/6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27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22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9599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820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563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75</cp:revision>
  <dcterms:created xsi:type="dcterms:W3CDTF">2015-10-23T13:28:32Z</dcterms:created>
  <dcterms:modified xsi:type="dcterms:W3CDTF">2017-01-05T22:01:55Z</dcterms:modified>
</cp:coreProperties>
</file>