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302" r:id="rId3"/>
    <p:sldId id="281" r:id="rId4"/>
    <p:sldId id="311" r:id="rId5"/>
    <p:sldId id="303" r:id="rId6"/>
    <p:sldId id="261" r:id="rId7"/>
    <p:sldId id="304" r:id="rId8"/>
    <p:sldId id="279" r:id="rId9"/>
    <p:sldId id="263" r:id="rId10"/>
    <p:sldId id="280" r:id="rId11"/>
    <p:sldId id="305" r:id="rId12"/>
    <p:sldId id="306" r:id="rId13"/>
    <p:sldId id="307" r:id="rId14"/>
    <p:sldId id="308" r:id="rId15"/>
    <p:sldId id="309" r:id="rId16"/>
    <p:sldId id="31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2756" autoAdjust="0"/>
    <p:restoredTop sz="94718" autoAdjust="0"/>
  </p:normalViewPr>
  <p:slideViewPr>
    <p:cSldViewPr snapToGrid="0" snapToObjects="1">
      <p:cViewPr varScale="1">
        <p:scale>
          <a:sx n="90" d="100"/>
          <a:sy n="90" d="100"/>
        </p:scale>
        <p:origin x="-12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17/1/1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17/1/1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6" cy="685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0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2346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6272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7228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9599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0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9730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5466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053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6" cy="685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2072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7" cy="685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5007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6" cy="685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5635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7" cy="6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6897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0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888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0" cy="6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6519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0" cy="6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</TotalTime>
  <Words>0</Words>
  <Application>Microsoft Macintosh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70</cp:revision>
  <dcterms:created xsi:type="dcterms:W3CDTF">2015-10-23T13:28:32Z</dcterms:created>
  <dcterms:modified xsi:type="dcterms:W3CDTF">2016-12-31T22:57:24Z</dcterms:modified>
</cp:coreProperties>
</file>