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313" r:id="rId4"/>
    <p:sldId id="281" r:id="rId5"/>
    <p:sldId id="311" r:id="rId6"/>
    <p:sldId id="303" r:id="rId7"/>
    <p:sldId id="261" r:id="rId8"/>
    <p:sldId id="304" r:id="rId9"/>
    <p:sldId id="279" r:id="rId10"/>
    <p:sldId id="263" r:id="rId11"/>
    <p:sldId id="280" r:id="rId12"/>
    <p:sldId id="305" r:id="rId13"/>
    <p:sldId id="306" r:id="rId14"/>
    <p:sldId id="307" r:id="rId15"/>
    <p:sldId id="308" r:id="rId16"/>
    <p:sldId id="309" r:id="rId17"/>
    <p:sldId id="310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73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546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05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17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20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63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73</cp:revision>
  <dcterms:created xsi:type="dcterms:W3CDTF">2015-10-23T13:28:32Z</dcterms:created>
  <dcterms:modified xsi:type="dcterms:W3CDTF">2017-01-03T08:11:57Z</dcterms:modified>
</cp:coreProperties>
</file>