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302" r:id="rId3"/>
    <p:sldId id="281" r:id="rId4"/>
    <p:sldId id="303" r:id="rId5"/>
    <p:sldId id="261" r:id="rId6"/>
    <p:sldId id="312" r:id="rId7"/>
    <p:sldId id="304" r:id="rId8"/>
    <p:sldId id="279" r:id="rId9"/>
    <p:sldId id="305" r:id="rId10"/>
    <p:sldId id="306" r:id="rId11"/>
    <p:sldId id="307" r:id="rId12"/>
    <p:sldId id="308" r:id="rId13"/>
    <p:sldId id="309" r:id="rId14"/>
    <p:sldId id="310" r:id="rId15"/>
    <p:sldId id="311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2756" autoAdjust="0"/>
    <p:restoredTop sz="94718" autoAdjust="0"/>
  </p:normalViewPr>
  <p:slideViewPr>
    <p:cSldViewPr snapToGrid="0" snapToObjects="1">
      <p:cViewPr varScale="1">
        <p:scale>
          <a:sx n="93" d="100"/>
          <a:sy n="93" d="100"/>
        </p:scale>
        <p:origin x="-131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IQ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064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843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109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196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67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806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556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447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55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907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6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E1664-C7ED-6243-8F4D-7D9737473D57}" type="datetimeFigureOut">
              <a:rPr lang="en-US" smtClean="0"/>
              <a:t>17/1/18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675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7" y="10504"/>
            <a:ext cx="9134445" cy="6859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040988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7" y="10504"/>
            <a:ext cx="9134445" cy="6859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012287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7" y="10504"/>
            <a:ext cx="9134445" cy="685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086518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7" y="10504"/>
            <a:ext cx="9134445" cy="685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102298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7" y="10504"/>
            <a:ext cx="9134447" cy="685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206718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7" y="10504"/>
            <a:ext cx="9134446" cy="685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547495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7" y="10504"/>
            <a:ext cx="9134447" cy="685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41707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8" y="10504"/>
            <a:ext cx="9134443" cy="6859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720727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7" y="10504"/>
            <a:ext cx="9134445" cy="685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550071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7" y="10504"/>
            <a:ext cx="9134446" cy="685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768970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7" y="10504"/>
            <a:ext cx="9134447" cy="685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4882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7" y="10504"/>
            <a:ext cx="9134447" cy="6859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750789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7" y="10504"/>
            <a:ext cx="9134446" cy="6859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8888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7" y="10504"/>
            <a:ext cx="9134447" cy="6859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765195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7" y="10504"/>
            <a:ext cx="9134446" cy="685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181995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1655</TotalTime>
  <Words>0</Words>
  <Application>Microsoft Macintosh PowerPoint</Application>
  <PresentationFormat>On-screen Show (4:3)</PresentationFormat>
  <Paragraphs>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Qwert.ir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Najafi</dc:creator>
  <cp:lastModifiedBy>Mohammad Najafi</cp:lastModifiedBy>
  <cp:revision>83</cp:revision>
  <dcterms:created xsi:type="dcterms:W3CDTF">2015-10-23T13:28:32Z</dcterms:created>
  <dcterms:modified xsi:type="dcterms:W3CDTF">2017-01-17T22:00:04Z</dcterms:modified>
</cp:coreProperties>
</file>