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81" r:id="rId3"/>
    <p:sldId id="303" r:id="rId4"/>
    <p:sldId id="261" r:id="rId5"/>
    <p:sldId id="312" r:id="rId6"/>
    <p:sldId id="304" r:id="rId7"/>
    <p:sldId id="279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2756" autoAdjust="0"/>
    <p:restoredTop sz="94718" autoAdjust="0"/>
  </p:normalViewPr>
  <p:slideViewPr>
    <p:cSldViewPr snapToGrid="0" snapToObjects="1">
      <p:cViewPr varScale="1">
        <p:scale>
          <a:sx n="91" d="100"/>
          <a:sy n="91" d="100"/>
        </p:scale>
        <p:origin x="-35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17/1/24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8" y="10504"/>
            <a:ext cx="9134442" cy="685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8" y="10504"/>
            <a:ext cx="9134443" cy="685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8651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8" y="10504"/>
            <a:ext cx="9134443" cy="685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0229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6" cy="685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0671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8" y="10504"/>
            <a:ext cx="9134443" cy="685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4749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6" cy="685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170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6" cy="685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554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8" y="10504"/>
            <a:ext cx="9134442" cy="685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5007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8" y="10504"/>
            <a:ext cx="9134443" cy="685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6897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5" cy="685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5" cy="685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5078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5" cy="685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888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5" cy="685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6519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8" y="10504"/>
            <a:ext cx="9134443" cy="685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8199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8" y="10504"/>
            <a:ext cx="9134442" cy="685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1228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2230</TotalTime>
  <Words>0</Words>
  <Application>Microsoft Macintosh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90</cp:revision>
  <dcterms:created xsi:type="dcterms:W3CDTF">2015-10-23T13:28:32Z</dcterms:created>
  <dcterms:modified xsi:type="dcterms:W3CDTF">2017-01-24T22:24:07Z</dcterms:modified>
</cp:coreProperties>
</file>