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263" r:id="rId9"/>
    <p:sldId id="280" r:id="rId10"/>
    <p:sldId id="305" r:id="rId11"/>
    <p:sldId id="306" r:id="rId12"/>
    <p:sldId id="307" r:id="rId13"/>
    <p:sldId id="308" r:id="rId14"/>
    <p:sldId id="309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82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12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8061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72</cp:revision>
  <dcterms:created xsi:type="dcterms:W3CDTF">2015-10-23T13:28:32Z</dcterms:created>
  <dcterms:modified xsi:type="dcterms:W3CDTF">2016-12-29T08:09:44Z</dcterms:modified>
</cp:coreProperties>
</file>