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  <p:sldId id="260" r:id="rId3"/>
    <p:sldId id="281" r:id="rId4"/>
    <p:sldId id="261" r:id="rId5"/>
    <p:sldId id="279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309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304" r:id="rId30"/>
    <p:sldId id="305" r:id="rId31"/>
    <p:sldId id="306" r:id="rId32"/>
    <p:sldId id="307" r:id="rId33"/>
    <p:sldId id="30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756" autoAdjust="0"/>
    <p:restoredTop sz="94718" autoAdjust="0"/>
  </p:normalViewPr>
  <p:slideViewPr>
    <p:cSldViewPr snapToGrid="0" snapToObjects="1">
      <p:cViewPr varScale="1">
        <p:scale>
          <a:sx n="73" d="100"/>
          <a:sy n="73" d="100"/>
        </p:scale>
        <p:origin x="-120" y="-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printerSettings" Target="printerSettings/printerSettings1.bin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IQ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0641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8437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109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19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67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806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56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447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55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07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IQ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6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IQ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IQ" smtClean="0"/>
              <a:t>Click to edit Master text styles</a:t>
            </a:r>
          </a:p>
          <a:p>
            <a:pPr lvl="1"/>
            <a:r>
              <a:rPr lang="ar-IQ" smtClean="0"/>
              <a:t>Second level</a:t>
            </a:r>
          </a:p>
          <a:p>
            <a:pPr lvl="2"/>
            <a:r>
              <a:rPr lang="ar-IQ" smtClean="0"/>
              <a:t>Third level</a:t>
            </a:r>
          </a:p>
          <a:p>
            <a:pPr lvl="3"/>
            <a:r>
              <a:rPr lang="ar-IQ" smtClean="0"/>
              <a:t>Fourth level</a:t>
            </a:r>
          </a:p>
          <a:p>
            <a:pPr lvl="4"/>
            <a:r>
              <a:rPr lang="ar-IQ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E1664-C7ED-6243-8F4D-7D9737473D57}" type="datetimeFigureOut">
              <a:rPr lang="en-US" smtClean="0"/>
              <a:t>16/12/13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C3D6F-4C4A-B241-9C97-F3B9B725A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675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4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1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4098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75486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845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2663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67612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80411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126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38676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72685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2440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6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47236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99404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190766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079658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6362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94781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07190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81981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7928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11150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53431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500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68983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13953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590851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35417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548823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765195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12454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7" y="10504"/>
            <a:ext cx="9134447" cy="685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3449992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49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459291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76" y="10504"/>
            <a:ext cx="9134450" cy="685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061937"/>
      </p:ext>
    </p:extLst>
  </p:cSld>
  <p:clrMapOvr>
    <a:masterClrMapping/>
  </p:clrMapOvr>
  <p:transition xmlns:p14="http://schemas.microsoft.com/office/powerpoint/2010/main" spd="slow">
    <p:randomBar dir="vert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1638</TotalTime>
  <Words>0</Words>
  <Application>Microsoft Macintosh PowerPoint</Application>
  <PresentationFormat>On-screen Show (4:3)</PresentationFormat>
  <Paragraphs>0</Paragraphs>
  <Slides>33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Qwert.ir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Mohammad Najafi</dc:creator>
  <cp:lastModifiedBy>Mohammad Najafi</cp:lastModifiedBy>
  <cp:revision>70</cp:revision>
  <dcterms:created xsi:type="dcterms:W3CDTF">2015-10-23T13:28:32Z</dcterms:created>
  <dcterms:modified xsi:type="dcterms:W3CDTF">2016-12-13T05:33:24Z</dcterms:modified>
</cp:coreProperties>
</file>