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302" r:id="rId4"/>
    <p:sldId id="281" r:id="rId5"/>
    <p:sldId id="303" r:id="rId6"/>
    <p:sldId id="261" r:id="rId7"/>
    <p:sldId id="304" r:id="rId8"/>
    <p:sldId id="279" r:id="rId9"/>
    <p:sldId id="263" r:id="rId10"/>
    <p:sldId id="280" r:id="rId11"/>
    <p:sldId id="264" r:id="rId12"/>
    <p:sldId id="265" r:id="rId13"/>
    <p:sldId id="266" r:id="rId14"/>
    <p:sldId id="267" r:id="rId15"/>
    <p:sldId id="268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301" r:id="rId29"/>
    <p:sldId id="294" r:id="rId30"/>
    <p:sldId id="295" r:id="rId31"/>
    <p:sldId id="296" r:id="rId32"/>
    <p:sldId id="297" r:id="rId33"/>
    <p:sldId id="298" r:id="rId34"/>
    <p:sldId id="29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87" d="100"/>
          <a:sy n="87" d="100"/>
        </p:scale>
        <p:origin x="-104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16/11/1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16/11/1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16/11/1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16/11/1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16/11/1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16/11/1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16/11/1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16/11/1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16/11/1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16/11/1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16/11/1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16/11/1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2346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" y="10504"/>
            <a:ext cx="9134455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8208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65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0260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440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4124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469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032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766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0955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5505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5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3129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0585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" y="10504"/>
            <a:ext cx="9134455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9529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2314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9067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2269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8845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5949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183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072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2715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855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0551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103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3433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3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1" cy="68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6897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88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5" y="10504"/>
            <a:ext cx="9134454" cy="6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0</Words>
  <Application>Microsoft Macintosh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60</cp:revision>
  <dcterms:created xsi:type="dcterms:W3CDTF">2015-10-23T13:28:32Z</dcterms:created>
  <dcterms:modified xsi:type="dcterms:W3CDTF">2016-11-01T00:36:40Z</dcterms:modified>
</cp:coreProperties>
</file>