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60" r:id="rId3"/>
    <p:sldId id="281" r:id="rId4"/>
    <p:sldId id="261" r:id="rId5"/>
    <p:sldId id="279" r:id="rId6"/>
    <p:sldId id="263" r:id="rId7"/>
    <p:sldId id="280" r:id="rId8"/>
    <p:sldId id="264" r:id="rId9"/>
    <p:sldId id="265" r:id="rId10"/>
    <p:sldId id="266" r:id="rId11"/>
    <p:sldId id="267" r:id="rId12"/>
    <p:sldId id="268" r:id="rId13"/>
    <p:sldId id="282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2756" autoAdjust="0"/>
    <p:restoredTop sz="94718" autoAdjust="0"/>
  </p:normalViewPr>
  <p:slideViewPr>
    <p:cSldViewPr snapToGrid="0" snapToObjects="1">
      <p:cViewPr varScale="1">
        <p:scale>
          <a:sx n="66" d="100"/>
          <a:sy n="66" d="100"/>
        </p:scale>
        <p:origin x="-120" y="-5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IQ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16/10/7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064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16/10/7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843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16/10/7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10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16/10/7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196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16/10/7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67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16/10/7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06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16/10/7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56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16/10/7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47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16/10/7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55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16/10/7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07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16/10/7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6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E1664-C7ED-6243-8F4D-7D9737473D57}" type="datetimeFigureOut">
              <a:rPr lang="en-US" smtClean="0"/>
              <a:t>16/10/7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675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" y="10504"/>
            <a:ext cx="9134451" cy="685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040988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5" y="10504"/>
            <a:ext cx="9134455" cy="685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502608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5" y="10504"/>
            <a:ext cx="9134455" cy="685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544400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5" y="10504"/>
            <a:ext cx="9134455" cy="685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041249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5" y="10504"/>
            <a:ext cx="9134455" cy="685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8469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5" y="10504"/>
            <a:ext cx="9134454" cy="685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5" y="10504"/>
            <a:ext cx="9134454" cy="685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550071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5" y="10504"/>
            <a:ext cx="9134455" cy="685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5" y="10504"/>
            <a:ext cx="9134455" cy="685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765195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" y="10504"/>
            <a:ext cx="9134457" cy="685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5" y="10504"/>
            <a:ext cx="9134455" cy="685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12346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" y="10504"/>
            <a:ext cx="9134457" cy="685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582080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5" y="10504"/>
            <a:ext cx="9134455" cy="685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965315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1609</TotalTime>
  <Words>0</Words>
  <Application>Microsoft Macintosh PowerPoint</Application>
  <PresentationFormat>On-screen Show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Qwert.ir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Najafi</dc:creator>
  <cp:lastModifiedBy>Mohammad Najafi</cp:lastModifiedBy>
  <cp:revision>57</cp:revision>
  <dcterms:created xsi:type="dcterms:W3CDTF">2015-10-23T13:28:32Z</dcterms:created>
  <dcterms:modified xsi:type="dcterms:W3CDTF">2016-10-06T22:04:01Z</dcterms:modified>
</cp:coreProperties>
</file>