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81" r:id="rId4"/>
    <p:sldId id="261" r:id="rId5"/>
    <p:sldId id="279" r:id="rId6"/>
    <p:sldId id="263" r:id="rId7"/>
    <p:sldId id="280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98" d="100"/>
          <a:sy n="98" d="100"/>
        </p:scale>
        <p:origin x="-10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16/10/9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34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" y="10504"/>
            <a:ext cx="9134455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59</cp:revision>
  <dcterms:created xsi:type="dcterms:W3CDTF">2015-10-23T13:28:32Z</dcterms:created>
  <dcterms:modified xsi:type="dcterms:W3CDTF">2016-10-08T22:27:25Z</dcterms:modified>
</cp:coreProperties>
</file>