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81" r:id="rId4"/>
    <p:sldId id="261" r:id="rId5"/>
    <p:sldId id="27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2756" autoAdjust="0"/>
    <p:restoredTop sz="94718" autoAdjust="0"/>
  </p:normalViewPr>
  <p:slideViewPr>
    <p:cSldViewPr snapToGrid="0" snapToObjects="1">
      <p:cViewPr varScale="1">
        <p:scale>
          <a:sx n="93" d="100"/>
          <a:sy n="93" d="100"/>
        </p:scale>
        <p:origin x="-160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IQ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IQ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1664-C7ED-6243-8F4D-7D9737473D57}" type="datetimeFigureOut">
              <a:rPr lang="en-US" smtClean="0"/>
              <a:t>16/10/16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C3D6F-4C4A-B241-9C97-F3B9B725A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64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IQ" smtClean="0"/>
              <a:t>Click to edit Master text styles</a:t>
            </a:r>
          </a:p>
          <a:p>
            <a:pPr lvl="1"/>
            <a:r>
              <a:rPr lang="ar-IQ" smtClean="0"/>
              <a:t>Second level</a:t>
            </a:r>
          </a:p>
          <a:p>
            <a:pPr lvl="2"/>
            <a:r>
              <a:rPr lang="ar-IQ" smtClean="0"/>
              <a:t>Third level</a:t>
            </a:r>
          </a:p>
          <a:p>
            <a:pPr lvl="3"/>
            <a:r>
              <a:rPr lang="ar-IQ" smtClean="0"/>
              <a:t>Fourth level</a:t>
            </a:r>
          </a:p>
          <a:p>
            <a:pPr lvl="4"/>
            <a:r>
              <a:rPr lang="ar-IQ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1664-C7ED-6243-8F4D-7D9737473D57}" type="datetimeFigureOut">
              <a:rPr lang="en-US" smtClean="0"/>
              <a:t>16/10/16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C3D6F-4C4A-B241-9C97-F3B9B725A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84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IQ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IQ" smtClean="0"/>
              <a:t>Click to edit Master text styles</a:t>
            </a:r>
          </a:p>
          <a:p>
            <a:pPr lvl="1"/>
            <a:r>
              <a:rPr lang="ar-IQ" smtClean="0"/>
              <a:t>Second level</a:t>
            </a:r>
          </a:p>
          <a:p>
            <a:pPr lvl="2"/>
            <a:r>
              <a:rPr lang="ar-IQ" smtClean="0"/>
              <a:t>Third level</a:t>
            </a:r>
          </a:p>
          <a:p>
            <a:pPr lvl="3"/>
            <a:r>
              <a:rPr lang="ar-IQ" smtClean="0"/>
              <a:t>Fourth level</a:t>
            </a:r>
          </a:p>
          <a:p>
            <a:pPr lvl="4"/>
            <a:r>
              <a:rPr lang="ar-IQ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1664-C7ED-6243-8F4D-7D9737473D57}" type="datetimeFigureOut">
              <a:rPr lang="en-US" smtClean="0"/>
              <a:t>16/10/16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C3D6F-4C4A-B241-9C97-F3B9B725A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10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IQ" smtClean="0"/>
              <a:t>Click to edit Master text styles</a:t>
            </a:r>
          </a:p>
          <a:p>
            <a:pPr lvl="1"/>
            <a:r>
              <a:rPr lang="ar-IQ" smtClean="0"/>
              <a:t>Second level</a:t>
            </a:r>
          </a:p>
          <a:p>
            <a:pPr lvl="2"/>
            <a:r>
              <a:rPr lang="ar-IQ" smtClean="0"/>
              <a:t>Third level</a:t>
            </a:r>
          </a:p>
          <a:p>
            <a:pPr lvl="3"/>
            <a:r>
              <a:rPr lang="ar-IQ" smtClean="0"/>
              <a:t>Fourth level</a:t>
            </a:r>
          </a:p>
          <a:p>
            <a:pPr lvl="4"/>
            <a:r>
              <a:rPr lang="ar-IQ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1664-C7ED-6243-8F4D-7D9737473D57}" type="datetimeFigureOut">
              <a:rPr lang="en-US" smtClean="0"/>
              <a:t>16/10/16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C3D6F-4C4A-B241-9C97-F3B9B725A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96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IQ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IQ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1664-C7ED-6243-8F4D-7D9737473D57}" type="datetimeFigureOut">
              <a:rPr lang="en-US" smtClean="0"/>
              <a:t>16/10/16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C3D6F-4C4A-B241-9C97-F3B9B725A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67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IQ" smtClean="0"/>
              <a:t>Click to edit Master text styles</a:t>
            </a:r>
          </a:p>
          <a:p>
            <a:pPr lvl="1"/>
            <a:r>
              <a:rPr lang="ar-IQ" smtClean="0"/>
              <a:t>Second level</a:t>
            </a:r>
          </a:p>
          <a:p>
            <a:pPr lvl="2"/>
            <a:r>
              <a:rPr lang="ar-IQ" smtClean="0"/>
              <a:t>Third level</a:t>
            </a:r>
          </a:p>
          <a:p>
            <a:pPr lvl="3"/>
            <a:r>
              <a:rPr lang="ar-IQ" smtClean="0"/>
              <a:t>Fourth level</a:t>
            </a:r>
          </a:p>
          <a:p>
            <a:pPr lvl="4"/>
            <a:r>
              <a:rPr lang="ar-IQ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IQ" smtClean="0"/>
              <a:t>Click to edit Master text styles</a:t>
            </a:r>
          </a:p>
          <a:p>
            <a:pPr lvl="1"/>
            <a:r>
              <a:rPr lang="ar-IQ" smtClean="0"/>
              <a:t>Second level</a:t>
            </a:r>
          </a:p>
          <a:p>
            <a:pPr lvl="2"/>
            <a:r>
              <a:rPr lang="ar-IQ" smtClean="0"/>
              <a:t>Third level</a:t>
            </a:r>
          </a:p>
          <a:p>
            <a:pPr lvl="3"/>
            <a:r>
              <a:rPr lang="ar-IQ" smtClean="0"/>
              <a:t>Fourth level</a:t>
            </a:r>
          </a:p>
          <a:p>
            <a:pPr lvl="4"/>
            <a:r>
              <a:rPr lang="ar-IQ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1664-C7ED-6243-8F4D-7D9737473D57}" type="datetimeFigureOut">
              <a:rPr lang="en-US" smtClean="0"/>
              <a:t>16/10/16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C3D6F-4C4A-B241-9C97-F3B9B725A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06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IQ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IQ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IQ" smtClean="0"/>
              <a:t>Click to edit Master text styles</a:t>
            </a:r>
          </a:p>
          <a:p>
            <a:pPr lvl="1"/>
            <a:r>
              <a:rPr lang="ar-IQ" smtClean="0"/>
              <a:t>Second level</a:t>
            </a:r>
          </a:p>
          <a:p>
            <a:pPr lvl="2"/>
            <a:r>
              <a:rPr lang="ar-IQ" smtClean="0"/>
              <a:t>Third level</a:t>
            </a:r>
          </a:p>
          <a:p>
            <a:pPr lvl="3"/>
            <a:r>
              <a:rPr lang="ar-IQ" smtClean="0"/>
              <a:t>Fourth level</a:t>
            </a:r>
          </a:p>
          <a:p>
            <a:pPr lvl="4"/>
            <a:r>
              <a:rPr lang="ar-IQ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IQ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IQ" smtClean="0"/>
              <a:t>Click to edit Master text styles</a:t>
            </a:r>
          </a:p>
          <a:p>
            <a:pPr lvl="1"/>
            <a:r>
              <a:rPr lang="ar-IQ" smtClean="0"/>
              <a:t>Second level</a:t>
            </a:r>
          </a:p>
          <a:p>
            <a:pPr lvl="2"/>
            <a:r>
              <a:rPr lang="ar-IQ" smtClean="0"/>
              <a:t>Third level</a:t>
            </a:r>
          </a:p>
          <a:p>
            <a:pPr lvl="3"/>
            <a:r>
              <a:rPr lang="ar-IQ" smtClean="0"/>
              <a:t>Fourth level</a:t>
            </a:r>
          </a:p>
          <a:p>
            <a:pPr lvl="4"/>
            <a:r>
              <a:rPr lang="ar-IQ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1664-C7ED-6243-8F4D-7D9737473D57}" type="datetimeFigureOut">
              <a:rPr lang="en-US" smtClean="0"/>
              <a:t>16/10/16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C3D6F-4C4A-B241-9C97-F3B9B725A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5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1664-C7ED-6243-8F4D-7D9737473D57}" type="datetimeFigureOut">
              <a:rPr lang="en-US" smtClean="0"/>
              <a:t>16/10/16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C3D6F-4C4A-B241-9C97-F3B9B725A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47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1664-C7ED-6243-8F4D-7D9737473D57}" type="datetimeFigureOut">
              <a:rPr lang="en-US" smtClean="0"/>
              <a:t>16/10/16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C3D6F-4C4A-B241-9C97-F3B9B725A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5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IQ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IQ" smtClean="0"/>
              <a:t>Click to edit Master text styles</a:t>
            </a:r>
          </a:p>
          <a:p>
            <a:pPr lvl="1"/>
            <a:r>
              <a:rPr lang="ar-IQ" smtClean="0"/>
              <a:t>Second level</a:t>
            </a:r>
          </a:p>
          <a:p>
            <a:pPr lvl="2"/>
            <a:r>
              <a:rPr lang="ar-IQ" smtClean="0"/>
              <a:t>Third level</a:t>
            </a:r>
          </a:p>
          <a:p>
            <a:pPr lvl="3"/>
            <a:r>
              <a:rPr lang="ar-IQ" smtClean="0"/>
              <a:t>Fourth level</a:t>
            </a:r>
          </a:p>
          <a:p>
            <a:pPr lvl="4"/>
            <a:r>
              <a:rPr lang="ar-IQ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IQ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1664-C7ED-6243-8F4D-7D9737473D57}" type="datetimeFigureOut">
              <a:rPr lang="en-US" smtClean="0"/>
              <a:t>16/10/16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C3D6F-4C4A-B241-9C97-F3B9B725A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07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IQ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IQ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1664-C7ED-6243-8F4D-7D9737473D57}" type="datetimeFigureOut">
              <a:rPr lang="en-US" smtClean="0"/>
              <a:t>16/10/16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C3D6F-4C4A-B241-9C97-F3B9B725A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6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IQ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IQ" smtClean="0"/>
              <a:t>Click to edit Master text styles</a:t>
            </a:r>
          </a:p>
          <a:p>
            <a:pPr lvl="1"/>
            <a:r>
              <a:rPr lang="ar-IQ" smtClean="0"/>
              <a:t>Second level</a:t>
            </a:r>
          </a:p>
          <a:p>
            <a:pPr lvl="2"/>
            <a:r>
              <a:rPr lang="ar-IQ" smtClean="0"/>
              <a:t>Third level</a:t>
            </a:r>
          </a:p>
          <a:p>
            <a:pPr lvl="3"/>
            <a:r>
              <a:rPr lang="ar-IQ" smtClean="0"/>
              <a:t>Fourth level</a:t>
            </a:r>
          </a:p>
          <a:p>
            <a:pPr lvl="4"/>
            <a:r>
              <a:rPr lang="ar-IQ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E1664-C7ED-6243-8F4D-7D9737473D57}" type="datetimeFigureOut">
              <a:rPr lang="en-US" smtClean="0"/>
              <a:t>16/10/16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C3D6F-4C4A-B241-9C97-F3B9B725A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75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6" y="10504"/>
            <a:ext cx="9134450" cy="685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040988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6" y="10504"/>
            <a:ext cx="9134451" cy="685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548823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5" y="10504"/>
            <a:ext cx="9134453" cy="685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550071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5" y="10504"/>
            <a:ext cx="9134453" cy="685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548823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5" y="10504"/>
            <a:ext cx="9134453" cy="685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765195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1616</TotalTime>
  <Words>0</Words>
  <Application>Microsoft Macintosh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Qwert.ir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Najafi</dc:creator>
  <cp:lastModifiedBy>Mohammad Najafi</cp:lastModifiedBy>
  <cp:revision>62</cp:revision>
  <dcterms:created xsi:type="dcterms:W3CDTF">2015-10-23T13:28:32Z</dcterms:created>
  <dcterms:modified xsi:type="dcterms:W3CDTF">2016-10-15T22:21:22Z</dcterms:modified>
</cp:coreProperties>
</file>