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63" r:id="rId7"/>
    <p:sldId id="280" r:id="rId8"/>
    <p:sldId id="264" r:id="rId9"/>
    <p:sldId id="265" r:id="rId10"/>
    <p:sldId id="266" r:id="rId11"/>
    <p:sldId id="267" r:id="rId12"/>
    <p:sldId id="268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301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2" r:id="rId34"/>
    <p:sldId id="303" r:id="rId35"/>
    <p:sldId id="304" r:id="rId36"/>
    <p:sldId id="305" r:id="rId37"/>
    <p:sldId id="306" r:id="rId38"/>
    <p:sldId id="307" r:id="rId39"/>
    <p:sldId id="30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87" d="100"/>
          <a:sy n="87" d="100"/>
        </p:scale>
        <p:origin x="-104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16/10/27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12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69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32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66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955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505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312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0585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952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314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9067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2269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8845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5949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18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2715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55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551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0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43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645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317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865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3943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883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3862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776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4824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0</Words>
  <Application>Microsoft Macintosh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61</cp:revision>
  <dcterms:created xsi:type="dcterms:W3CDTF">2015-10-23T13:28:32Z</dcterms:created>
  <dcterms:modified xsi:type="dcterms:W3CDTF">2016-10-26T20:58:10Z</dcterms:modified>
</cp:coreProperties>
</file>