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2" d="100"/>
          <a:sy n="92" d="100"/>
        </p:scale>
        <p:origin x="-1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45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7587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31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369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8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567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36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786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58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57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67</cp:revision>
  <dcterms:created xsi:type="dcterms:W3CDTF">2015-10-23T13:28:32Z</dcterms:created>
  <dcterms:modified xsi:type="dcterms:W3CDTF">2016-10-19T22:58:33Z</dcterms:modified>
</cp:coreProperties>
</file>