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63" r:id="rId7"/>
    <p:sldId id="280" r:id="rId8"/>
    <p:sldId id="264" r:id="rId9"/>
    <p:sldId id="265" r:id="rId10"/>
    <p:sldId id="266" r:id="rId11"/>
    <p:sldId id="267" r:id="rId12"/>
    <p:sldId id="268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66" d="100"/>
          <a:sy n="66" d="100"/>
        </p:scale>
        <p:origin x="-12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9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55</cp:revision>
  <dcterms:created xsi:type="dcterms:W3CDTF">2015-10-23T13:28:32Z</dcterms:created>
  <dcterms:modified xsi:type="dcterms:W3CDTF">2016-10-01T23:50:55Z</dcterms:modified>
</cp:coreProperties>
</file>