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43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6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03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057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4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156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150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01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7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775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536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BB94-344E-4E08-B6C0-A9CAAAF1E106}" type="datetimeFigureOut">
              <a:rPr lang="fa-IR" smtClean="0"/>
              <a:t>1438/01/07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5F00-CA9D-4B66-B55B-83CEB83A0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1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1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8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0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3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9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0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7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45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8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2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8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9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1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253162</dc:creator>
  <cp:lastModifiedBy>253162</cp:lastModifiedBy>
  <cp:revision>4</cp:revision>
  <dcterms:created xsi:type="dcterms:W3CDTF">2016-10-06T10:34:03Z</dcterms:created>
  <dcterms:modified xsi:type="dcterms:W3CDTF">2016-10-08T05:06:21Z</dcterms:modified>
</cp:coreProperties>
</file>