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63" r:id="rId7"/>
    <p:sldId id="280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70" d="100"/>
          <a:sy n="70" d="100"/>
        </p:scale>
        <p:origin x="-96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9/11/16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49</cp:revision>
  <dcterms:created xsi:type="dcterms:W3CDTF">2015-10-23T13:28:32Z</dcterms:created>
  <dcterms:modified xsi:type="dcterms:W3CDTF">2016-09-10T21:02:48Z</dcterms:modified>
</cp:coreProperties>
</file>