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4" r:id="rId14"/>
    <p:sldId id="272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2756" autoAdjust="0"/>
    <p:restoredTop sz="94718" autoAdjust="0"/>
  </p:normalViewPr>
  <p:slideViewPr>
    <p:cSldViewPr snapToGrid="0" snapToObjects="1">
      <p:cViewPr varScale="1">
        <p:scale>
          <a:sx n="89" d="100"/>
          <a:sy n="89" d="100"/>
        </p:scale>
        <p:origin x="-107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7/3/16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7/3/16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7/3/16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7/3/16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7/3/16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7/3/16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7/3/16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7/3/16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7/3/16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7/3/16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7/3/16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7/3/16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3" cy="68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4124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0677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9066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8032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1017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1483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752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6921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6340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5150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8838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3580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3289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3795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3351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819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3093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8652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3" cy="68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3" cy="68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3" cy="685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" y="10504"/>
            <a:ext cx="9134463" cy="685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8208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6531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0260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3" cy="685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4440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0</Words>
  <Application>Microsoft Macintosh PowerPoint</Application>
  <PresentationFormat>On-screen Show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37</cp:revision>
  <dcterms:created xsi:type="dcterms:W3CDTF">2015-10-23T13:28:32Z</dcterms:created>
  <dcterms:modified xsi:type="dcterms:W3CDTF">2016-07-03T01:48:52Z</dcterms:modified>
</cp:coreProperties>
</file>