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0" r:id="rId11"/>
    <p:sldId id="269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718" autoAdjust="0"/>
  </p:normalViewPr>
  <p:slideViewPr>
    <p:cSldViewPr snapToGrid="0" snapToObjects="1">
      <p:cViewPr varScale="1">
        <p:scale>
          <a:sx n="98" d="100"/>
          <a:sy n="98" d="100"/>
        </p:scale>
        <p:origin x="-14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6/11/16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6/11/16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6/11/16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6/11/16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6/11/16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6/11/16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6/11/16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6/11/16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6/11/16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6/11/16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6/11/16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6/11/16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5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96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5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9883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5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8264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5" cy="685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5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5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8208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5" cy="685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6531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5" cy="685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0260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4440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0</Words>
  <Application>Microsoft Macintosh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23</cp:revision>
  <dcterms:created xsi:type="dcterms:W3CDTF">2015-10-23T13:28:32Z</dcterms:created>
  <dcterms:modified xsi:type="dcterms:W3CDTF">2016-06-11T00:10:34Z</dcterms:modified>
</cp:coreProperties>
</file>