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1" r:id="rId3"/>
    <p:sldId id="260" r:id="rId4"/>
    <p:sldId id="273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88" d="100"/>
          <a:sy n="88" d="100"/>
        </p:scale>
        <p:origin x="-11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4124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7623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7883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403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6061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6990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35</cp:revision>
  <dcterms:created xsi:type="dcterms:W3CDTF">2015-10-23T13:28:32Z</dcterms:created>
  <dcterms:modified xsi:type="dcterms:W3CDTF">2016-06-21T00:00:32Z</dcterms:modified>
</cp:coreProperties>
</file>