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4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718" autoAdjust="0"/>
  </p:normalViewPr>
  <p:slideViewPr>
    <p:cSldViewPr snapToGrid="0" snapToObjects="1">
      <p:cViewPr varScale="1">
        <p:scale>
          <a:sx n="98" d="100"/>
          <a:sy n="98" d="100"/>
        </p:scale>
        <p:origin x="-14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IQ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1664-C7ED-6243-8F4D-7D9737473D57}" type="datetimeFigureOut">
              <a:rPr lang="en-US" smtClean="0"/>
              <a:t>6/9/16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098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967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044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390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22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4613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3754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35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0181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6631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3928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01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3463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96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2946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3775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860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8432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5277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775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809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328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77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623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634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08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9636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316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8203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9729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1884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0292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910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707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1221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28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6086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407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0998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051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878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2" cy="68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7262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820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53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260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44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Macintosh PowerPoint</Application>
  <PresentationFormat>On-screen Show (4:3)</PresentationFormat>
  <Paragraphs>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Qwert.ir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Najafi</dc:creator>
  <cp:lastModifiedBy>Mohammad Najafi</cp:lastModifiedBy>
  <cp:revision>25</cp:revision>
  <dcterms:created xsi:type="dcterms:W3CDTF">2015-10-23T13:28:32Z</dcterms:created>
  <dcterms:modified xsi:type="dcterms:W3CDTF">2016-06-08T22:01:32Z</dcterms:modified>
</cp:coreProperties>
</file>