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718" autoAdjust="0"/>
  </p:normalViewPr>
  <p:slideViewPr>
    <p:cSldViewPr snapToGrid="0" snapToObjects="1">
      <p:cViewPr varScale="1">
        <p:scale>
          <a:sx n="98" d="100"/>
          <a:sy n="98" d="100"/>
        </p:scale>
        <p:origin x="-1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53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440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22</cp:revision>
  <dcterms:created xsi:type="dcterms:W3CDTF">2015-10-23T13:28:32Z</dcterms:created>
  <dcterms:modified xsi:type="dcterms:W3CDTF">2016-05-10T07:50:00Z</dcterms:modified>
</cp:coreProperties>
</file>