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718" autoAdjust="0"/>
  </p:normalViewPr>
  <p:slideViewPr>
    <p:cSldViewPr snapToGrid="0" snapToObjects="1">
      <p:cViewPr varScale="1">
        <p:scale>
          <a:sx n="74" d="100"/>
          <a:sy n="74" d="100"/>
        </p:scale>
        <p:origin x="-127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IQ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64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4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0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9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67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0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5/9/16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56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4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5/9/16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0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6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E1664-C7ED-6243-8F4D-7D9737473D57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7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6" cy="685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4098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6" cy="685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1967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5" cy="685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0447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5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7221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5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4613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3754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9359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90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3528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3529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0523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5" cy="685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4882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0351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8540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7298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328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9905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8477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8768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2078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1830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7985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6" cy="685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4882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" y="10504"/>
            <a:ext cx="9134463" cy="685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1465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6" cy="685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4882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7" cy="685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4882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6" cy="685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8208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5" cy="685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6531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5" cy="685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0260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" y="10504"/>
            <a:ext cx="9134466" cy="685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4440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0</Words>
  <Application>Microsoft Macintosh PowerPoint</Application>
  <PresentationFormat>On-screen Show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Qwert.ir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Najafi</dc:creator>
  <cp:lastModifiedBy>Mohammad Najafi</cp:lastModifiedBy>
  <cp:revision>22</cp:revision>
  <dcterms:created xsi:type="dcterms:W3CDTF">2015-10-23T13:28:32Z</dcterms:created>
  <dcterms:modified xsi:type="dcterms:W3CDTF">2016-05-09T07:40:31Z</dcterms:modified>
</cp:coreProperties>
</file>