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718" autoAdjust="0"/>
  </p:normalViewPr>
  <p:slideViewPr>
    <p:cSldViewPr snapToGrid="0" snapToObjects="1">
      <p:cViewPr varScale="1">
        <p:scale>
          <a:sx n="82" d="100"/>
          <a:sy n="82" d="100"/>
        </p:scale>
        <p:origin x="-104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IQ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5/8/16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6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5/8/16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4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5/8/16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0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5/8/16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9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5/8/16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6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5/8/16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0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5/8/16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5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5/8/16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4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5/8/16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5/8/16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0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5/8/16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E1664-C7ED-6243-8F4D-7D9737473D57}" type="datetimeFigureOut">
              <a:rPr lang="en-US" smtClean="0"/>
              <a:t>5/8/16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7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7" cy="685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4098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7" cy="685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19677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6" cy="685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704472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5" cy="685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37221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5" cy="685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64613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6" cy="685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6" cy="685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6" cy="685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7" cy="68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7" cy="685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8208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6" cy="685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96531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6" cy="685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50260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7" cy="685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4440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0</Words>
  <Application>Microsoft Macintosh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Qwert.ir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Najafi</dc:creator>
  <cp:lastModifiedBy>Mohammad Najafi</cp:lastModifiedBy>
  <cp:revision>21</cp:revision>
  <dcterms:created xsi:type="dcterms:W3CDTF">2015-10-23T13:28:32Z</dcterms:created>
  <dcterms:modified xsi:type="dcterms:W3CDTF">2016-05-07T20:51:45Z</dcterms:modified>
</cp:coreProperties>
</file>