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87" d="100"/>
          <a:sy n="87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7304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27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557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4619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17</cp:revision>
  <dcterms:created xsi:type="dcterms:W3CDTF">2015-10-23T13:28:32Z</dcterms:created>
  <dcterms:modified xsi:type="dcterms:W3CDTF">2016-04-29T21:24:48Z</dcterms:modified>
</cp:coreProperties>
</file>