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96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44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14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05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76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067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19</cp:revision>
  <dcterms:created xsi:type="dcterms:W3CDTF">2015-10-23T13:28:32Z</dcterms:created>
  <dcterms:modified xsi:type="dcterms:W3CDTF">2016-04-29T21:32:06Z</dcterms:modified>
</cp:coreProperties>
</file>