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6" r:id="rId3"/>
    <p:sldId id="264" r:id="rId4"/>
    <p:sldId id="265" r:id="rId5"/>
    <p:sldId id="268" r:id="rId6"/>
    <p:sldId id="269" r:id="rId7"/>
    <p:sldId id="273" r:id="rId8"/>
    <p:sldId id="27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718" autoAdjust="0"/>
  </p:normalViewPr>
  <p:slideViewPr>
    <p:cSldViewPr snapToGrid="0" snapToObjects="1">
      <p:cViewPr varScale="1">
        <p:scale>
          <a:sx n="93" d="100"/>
          <a:sy n="93" d="100"/>
        </p:scale>
        <p:origin x="-2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2/4/16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2/4/16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2/4/16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5" cy="685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0464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9261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2957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497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466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908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0593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25</cp:revision>
  <dcterms:created xsi:type="dcterms:W3CDTF">2015-10-23T13:28:32Z</dcterms:created>
  <dcterms:modified xsi:type="dcterms:W3CDTF">2016-02-03T22:18:49Z</dcterms:modified>
</cp:coreProperties>
</file>