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64" r:id="rId4"/>
    <p:sldId id="265" r:id="rId5"/>
    <p:sldId id="268" r:id="rId6"/>
    <p:sldId id="269" r:id="rId7"/>
    <p:sldId id="273" r:id="rId8"/>
    <p:sldId id="272" r:id="rId9"/>
    <p:sldId id="274" r:id="rId10"/>
    <p:sldId id="271" r:id="rId11"/>
    <p:sldId id="270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93" d="100"/>
          <a:sy n="93" d="100"/>
        </p:scale>
        <p:origin x="-1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5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336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0249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4961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2873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59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9490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464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26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95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97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466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08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593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86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Macintosh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22</cp:revision>
  <dcterms:created xsi:type="dcterms:W3CDTF">2015-10-23T13:28:32Z</dcterms:created>
  <dcterms:modified xsi:type="dcterms:W3CDTF">2016-01-19T08:34:12Z</dcterms:modified>
</cp:coreProperties>
</file>