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718" autoAdjust="0"/>
  </p:normalViewPr>
  <p:slideViewPr>
    <p:cSldViewPr snapToGrid="0" snapToObjects="1">
      <p:cViewPr varScale="1">
        <p:scale>
          <a:sx n="93" d="100"/>
          <a:sy n="93" d="100"/>
        </p:scale>
        <p:origin x="-12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71" cy="685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70" cy="685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0427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70" cy="685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4319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70" cy="685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3684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70" cy="685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9483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70" cy="685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1726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70" cy="685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5950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70" cy="685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6474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70" cy="685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3644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71" cy="685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71" cy="685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71" cy="685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71" cy="685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71" cy="685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3121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70" cy="685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9486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70" cy="685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2508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70" cy="685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9599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Macintosh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7</cp:revision>
  <dcterms:created xsi:type="dcterms:W3CDTF">2015-10-23T13:28:32Z</dcterms:created>
  <dcterms:modified xsi:type="dcterms:W3CDTF">2016-01-07T00:06:21Z</dcterms:modified>
</cp:coreProperties>
</file>