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18" autoAdjust="0"/>
  </p:normalViewPr>
  <p:slideViewPr>
    <p:cSldViewPr snapToGrid="0" snapToObjects="1">
      <p:cViewPr varScale="1">
        <p:scale>
          <a:sx n="93" d="100"/>
          <a:sy n="93" d="100"/>
        </p:scale>
        <p:origin x="-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3902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095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103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464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26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95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0394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0613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147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7861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58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19</cp:revision>
  <dcterms:created xsi:type="dcterms:W3CDTF">2015-10-23T13:28:32Z</dcterms:created>
  <dcterms:modified xsi:type="dcterms:W3CDTF">2016-01-29T00:22:01Z</dcterms:modified>
</cp:coreProperties>
</file>