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95" d="100"/>
          <a:sy n="95" d="100"/>
        </p:scale>
        <p:origin x="-1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3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3272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4484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121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948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120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135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10</cp:revision>
  <dcterms:created xsi:type="dcterms:W3CDTF">2015-10-23T13:28:32Z</dcterms:created>
  <dcterms:modified xsi:type="dcterms:W3CDTF">2015-11-17T23:01:06Z</dcterms:modified>
</cp:coreProperties>
</file>