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>
        <p:scale>
          <a:sx n="59" d="100"/>
          <a:sy n="59" d="100"/>
        </p:scale>
        <p:origin x="-2512" y="-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7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3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-10918"/>
            <a:ext cx="9153521" cy="68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4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Macintosh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7</cp:revision>
  <dcterms:created xsi:type="dcterms:W3CDTF">2015-10-23T13:28:32Z</dcterms:created>
  <dcterms:modified xsi:type="dcterms:W3CDTF">2015-10-27T20:26:03Z</dcterms:modified>
</cp:coreProperties>
</file>