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5" autoAdjust="0"/>
    <p:restoredTop sz="94718" autoAdjust="0"/>
  </p:normalViewPr>
  <p:slideViewPr>
    <p:cSldViewPr snapToGrid="0" snapToObjects="1">
      <p:cViewPr varScale="1">
        <p:scale>
          <a:sx n="95" d="100"/>
          <a:sy n="95" d="100"/>
        </p:scale>
        <p:origin x="-147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IQ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10/23/15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064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10/23/15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843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10/23/15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109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10/23/15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196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10/23/15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67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10/23/15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806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10/23/15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556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10/23/15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447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10/23/15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55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10/23/15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907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10/23/15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6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E1664-C7ED-6243-8F4D-7D9737473D57}" type="datetimeFigureOut">
              <a:rPr lang="en-US" smtClean="0"/>
              <a:t>10/23/15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675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" y="0"/>
            <a:ext cx="9162451" cy="6880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04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5" y="-10918"/>
            <a:ext cx="9153525" cy="687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042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5" y="-10918"/>
            <a:ext cx="9153524" cy="687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957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5" y="-10918"/>
            <a:ext cx="9153524" cy="687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957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5" y="-10918"/>
            <a:ext cx="9153524" cy="687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957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5" y="-10918"/>
            <a:ext cx="9153524" cy="687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326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5" y="-10918"/>
            <a:ext cx="9153524" cy="687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326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5" y="-10918"/>
            <a:ext cx="9153524" cy="687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326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5" y="-10918"/>
            <a:ext cx="9153524" cy="687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326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0</Words>
  <Application>Microsoft Macintosh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Qwert.ir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Najafi</dc:creator>
  <cp:lastModifiedBy>Mohammad Najafi</cp:lastModifiedBy>
  <cp:revision>5</cp:revision>
  <dcterms:created xsi:type="dcterms:W3CDTF">2015-10-23T13:28:32Z</dcterms:created>
  <dcterms:modified xsi:type="dcterms:W3CDTF">2015-10-23T16:09:11Z</dcterms:modified>
</cp:coreProperties>
</file>