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5" d="100"/>
          <a:sy n="95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4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3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3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3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3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10504"/>
            <a:ext cx="9134473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121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1" cy="68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4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</cp:revision>
  <dcterms:created xsi:type="dcterms:W3CDTF">2015-10-23T13:28:32Z</dcterms:created>
  <dcterms:modified xsi:type="dcterms:W3CDTF">2015-10-27T20:46:05Z</dcterms:modified>
</cp:coreProperties>
</file>